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Behind the mirror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112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In a flat mirror you can see the reflection of an object.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reflection looks as if it is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behind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mirror.</a:t>
            </a:r>
          </a:p>
        </p:txBody>
      </p:sp>
      <p:sp>
        <p:nvSpPr>
          <p:cNvPr id="86" name="Rectangle 85"/>
          <p:cNvSpPr>
            <a:spLocks noChangeAspect="1"/>
          </p:cNvSpPr>
          <p:nvPr/>
        </p:nvSpPr>
        <p:spPr>
          <a:xfrm>
            <a:off x="2102791" y="1800924"/>
            <a:ext cx="4931528" cy="3262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6216" y="2004331"/>
            <a:ext cx="4195806" cy="285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 smtClean="0"/>
              <a:t>Behind the mirror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4793933" cy="1191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does the reflection look as if it is behind the mirror?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the best reason?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object’s image bounces (reflects) off the mirror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object’s image reflects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 the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mirror at an equal angle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</a:t>
            </a:r>
            <a:r>
              <a:rPr lang="en-GB" i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appears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to come from an object behind the mirror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mirror </a:t>
            </a:r>
            <a:r>
              <a:rPr lang="en-GB" i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makes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an image of what is in front of it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482066" y="970772"/>
            <a:ext cx="3517753" cy="2710503"/>
            <a:chOff x="5482066" y="970772"/>
            <a:chExt cx="3517753" cy="2710503"/>
          </a:xfrm>
        </p:grpSpPr>
        <p:sp>
          <p:nvSpPr>
            <p:cNvPr id="2" name="Rectangle 1"/>
            <p:cNvSpPr/>
            <p:nvPr/>
          </p:nvSpPr>
          <p:spPr>
            <a:xfrm>
              <a:off x="5482066" y="970772"/>
              <a:ext cx="3211676" cy="21248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561929" y="1025834"/>
              <a:ext cx="3437890" cy="2655441"/>
              <a:chOff x="2853055" y="2113409"/>
              <a:chExt cx="3437890" cy="2655441"/>
            </a:xfrm>
          </p:grpSpPr>
          <p:sp>
            <p:nvSpPr>
              <p:cNvPr id="18" name="Text Box 2"/>
              <p:cNvSpPr txBox="1">
                <a:spLocks noChangeArrowheads="1"/>
              </p:cNvSpPr>
              <p:nvPr/>
            </p:nvSpPr>
            <p:spPr bwMode="auto">
              <a:xfrm>
                <a:off x="5100437" y="2313910"/>
                <a:ext cx="651393" cy="3174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Object</a:t>
                </a:r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4381899" y="2272152"/>
                <a:ext cx="107983" cy="1799950"/>
                <a:chOff x="0" y="0"/>
                <a:chExt cx="108000" cy="1800000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>
                  <a:off x="100976" y="0"/>
                  <a:ext cx="0" cy="18000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0" y="44879"/>
                  <a:ext cx="107950" cy="1079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0" y="224393"/>
                  <a:ext cx="108000" cy="1080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0" y="398297"/>
                  <a:ext cx="107950" cy="1079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0" y="577811"/>
                  <a:ext cx="107950" cy="1079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0" y="751716"/>
                  <a:ext cx="107950" cy="1079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0" y="1105134"/>
                  <a:ext cx="107950" cy="1079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0" y="931230"/>
                  <a:ext cx="107950" cy="1079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0" y="1284648"/>
                  <a:ext cx="107950" cy="1079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0" y="1458553"/>
                  <a:ext cx="107950" cy="1079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0" y="1638067"/>
                  <a:ext cx="107950" cy="10795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Oval 31"/>
              <p:cNvSpPr/>
              <p:nvPr/>
            </p:nvSpPr>
            <p:spPr>
              <a:xfrm>
                <a:off x="3488794" y="2588527"/>
                <a:ext cx="71989" cy="71998"/>
              </a:xfrm>
              <a:prstGeom prst="ellipse">
                <a:avLst/>
              </a:prstGeom>
              <a:ln>
                <a:prstDash val="sysDash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465280" y="2593813"/>
                <a:ext cx="71989" cy="71998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 rot="1356841">
                <a:off x="5170583" y="2977097"/>
                <a:ext cx="1120362" cy="1791753"/>
                <a:chOff x="0" y="0"/>
                <a:chExt cx="1120537" cy="1791802"/>
              </a:xfrm>
            </p:grpSpPr>
            <p:sp>
              <p:nvSpPr>
                <p:cNvPr id="40" name="Arc 39"/>
                <p:cNvSpPr/>
                <p:nvPr/>
              </p:nvSpPr>
              <p:spPr>
                <a:xfrm>
                  <a:off x="200851" y="681836"/>
                  <a:ext cx="308610" cy="347345"/>
                </a:xfrm>
                <a:prstGeom prst="arc">
                  <a:avLst>
                    <a:gd name="adj1" fmla="val 8878690"/>
                    <a:gd name="adj2" fmla="val 14747958"/>
                  </a:avLst>
                </a:prstGeom>
                <a:ln w="12700"/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41" name="Arc 40"/>
                <p:cNvSpPr/>
                <p:nvPr/>
              </p:nvSpPr>
              <p:spPr>
                <a:xfrm>
                  <a:off x="206137" y="0"/>
                  <a:ext cx="914400" cy="914400"/>
                </a:xfrm>
                <a:prstGeom prst="arc">
                  <a:avLst>
                    <a:gd name="adj1" fmla="val 6677121"/>
                    <a:gd name="adj2" fmla="val 9203631"/>
                  </a:avLst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42" name="Arc 41"/>
                <p:cNvSpPr/>
                <p:nvPr/>
              </p:nvSpPr>
              <p:spPr>
                <a:xfrm>
                  <a:off x="0" y="877402"/>
                  <a:ext cx="914400" cy="914400"/>
                </a:xfrm>
                <a:prstGeom prst="arc">
                  <a:avLst>
                    <a:gd name="adj1" fmla="val 13959160"/>
                    <a:gd name="adj2" fmla="val 16477468"/>
                  </a:avLst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</p:grpSp>
          <p:cxnSp>
            <p:nvCxnSpPr>
              <p:cNvPr id="35" name="Straight Arrow Connector 34"/>
              <p:cNvCxnSpPr/>
              <p:nvPr/>
            </p:nvCxnSpPr>
            <p:spPr>
              <a:xfrm flipH="1">
                <a:off x="4478284" y="2638832"/>
                <a:ext cx="998813" cy="475686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H="1">
                <a:off x="4478284" y="2633546"/>
                <a:ext cx="997840" cy="597252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4494138" y="3114518"/>
                <a:ext cx="998813" cy="491432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4494138" y="3230797"/>
                <a:ext cx="898403" cy="528539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Text Box 2"/>
              <p:cNvSpPr txBox="1">
                <a:spLocks noChangeArrowheads="1"/>
              </p:cNvSpPr>
              <p:nvPr/>
            </p:nvSpPr>
            <p:spPr bwMode="auto">
              <a:xfrm>
                <a:off x="2853055" y="2113409"/>
                <a:ext cx="1313900" cy="504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reflection looks as if it is here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461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35</TotalTime>
  <Words>106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7</cp:revision>
  <dcterms:created xsi:type="dcterms:W3CDTF">2019-03-27T08:08:21Z</dcterms:created>
  <dcterms:modified xsi:type="dcterms:W3CDTF">2019-03-27T08:46:04Z</dcterms:modified>
</cp:coreProperties>
</file>